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665" autoAdjust="0"/>
  </p:normalViewPr>
  <p:slideViewPr>
    <p:cSldViewPr>
      <p:cViewPr>
        <p:scale>
          <a:sx n="80" d="100"/>
          <a:sy n="80" d="100"/>
        </p:scale>
        <p:origin x="-108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CA635-F132-4083-86A7-54F41015F4ED}" type="datetimeFigureOut">
              <a:rPr lang="fr-FR" smtClean="0"/>
              <a:t>11/03/2019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31ECF-C3C1-40B0-BE16-153F114F04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64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31ECF-C3C1-40B0-BE16-153F114F04F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50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31ECF-C3C1-40B0-BE16-153F114F04F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00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31ECF-C3C1-40B0-BE16-153F114F04F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14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31ECF-C3C1-40B0-BE16-153F114F04F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07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31ECF-C3C1-40B0-BE16-153F114F04F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77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31ECF-C3C1-40B0-BE16-153F114F04F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410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r-FR" dirty="0" err="1" smtClean="0">
                <a:latin typeface="Times New Roman" pitchFamily="16" charset="0"/>
              </a:rPr>
              <a:t>Firy</a:t>
            </a:r>
            <a:r>
              <a:rPr lang="en-US" altLang="fr-FR" dirty="0" smtClean="0">
                <a:latin typeface="Times New Roman" pitchFamily="16" charset="0"/>
              </a:rPr>
              <a:t>   </a:t>
            </a:r>
            <a:r>
              <a:rPr lang="en-US" altLang="fr-FR" dirty="0" err="1" smtClean="0">
                <a:latin typeface="Times New Roman" pitchFamily="16" charset="0"/>
              </a:rPr>
              <a:t>ny</a:t>
            </a:r>
            <a:r>
              <a:rPr lang="en-US" altLang="fr-FR" dirty="0" smtClean="0">
                <a:latin typeface="Times New Roman" pitchFamily="16" charset="0"/>
              </a:rPr>
              <a:t> </a:t>
            </a:r>
            <a:r>
              <a:rPr lang="en-US" altLang="fr-FR" dirty="0" err="1" smtClean="0">
                <a:latin typeface="Times New Roman" pitchFamily="16" charset="0"/>
              </a:rPr>
              <a:t>zavatra</a:t>
            </a:r>
            <a:r>
              <a:rPr lang="en-US" altLang="fr-FR" dirty="0" smtClean="0">
                <a:latin typeface="Times New Roman" pitchFamily="16" charset="0"/>
              </a:rPr>
              <a:t> </a:t>
            </a:r>
            <a:r>
              <a:rPr lang="en-US" altLang="fr-FR" dirty="0" err="1" smtClean="0">
                <a:latin typeface="Times New Roman" pitchFamily="16" charset="0"/>
              </a:rPr>
              <a:t>anan’ny</a:t>
            </a:r>
            <a:r>
              <a:rPr lang="en-US" altLang="fr-FR" dirty="0" smtClean="0">
                <a:latin typeface="Times New Roman" pitchFamily="16" charset="0"/>
              </a:rPr>
              <a:t> </a:t>
            </a:r>
            <a:r>
              <a:rPr lang="en-US" altLang="fr-FR" dirty="0" err="1" smtClean="0">
                <a:latin typeface="Times New Roman" pitchFamily="16" charset="0"/>
              </a:rPr>
              <a:t>Amerikanina</a:t>
            </a:r>
            <a:r>
              <a:rPr lang="en-US" altLang="fr-FR" dirty="0" smtClean="0">
                <a:latin typeface="Times New Roman" pitchFamily="16" charset="0"/>
              </a:rPr>
              <a:t> </a:t>
            </a:r>
            <a:r>
              <a:rPr lang="en-US" altLang="fr-FR" dirty="0" err="1" smtClean="0">
                <a:latin typeface="Times New Roman" pitchFamily="16" charset="0"/>
              </a:rPr>
              <a:t>ao</a:t>
            </a:r>
            <a:r>
              <a:rPr lang="en-US" altLang="fr-FR" dirty="0" smtClean="0">
                <a:latin typeface="Times New Roman" pitchFamily="16" charset="0"/>
              </a:rPr>
              <a:t> </a:t>
            </a:r>
            <a:r>
              <a:rPr lang="en-US" altLang="fr-FR" dirty="0" err="1" smtClean="0">
                <a:latin typeface="Times New Roman" pitchFamily="16" charset="0"/>
              </a:rPr>
              <a:t>antrano?tany</a:t>
            </a:r>
            <a:r>
              <a:rPr lang="en-US" altLang="fr-FR" dirty="0" smtClean="0">
                <a:latin typeface="Times New Roman" pitchFamily="16" charset="0"/>
              </a:rPr>
              <a:t> </a:t>
            </a:r>
            <a:r>
              <a:rPr lang="en-US" altLang="fr-FR" dirty="0" err="1" smtClean="0">
                <a:latin typeface="Times New Roman" pitchFamily="16" charset="0"/>
              </a:rPr>
              <a:t>midadasika</a:t>
            </a:r>
            <a:r>
              <a:rPr lang="en-US" altLang="fr-FR" dirty="0" smtClean="0">
                <a:latin typeface="Times New Roman" pitchFamily="16" charset="0"/>
              </a:rPr>
              <a:t>, </a:t>
            </a:r>
            <a:r>
              <a:rPr lang="en-US" altLang="fr-FR" dirty="0" err="1" smtClean="0">
                <a:latin typeface="Times New Roman" pitchFamily="16" charset="0"/>
              </a:rPr>
              <a:t>Miala</a:t>
            </a:r>
            <a:r>
              <a:rPr lang="en-US" altLang="fr-FR" dirty="0" smtClean="0">
                <a:latin typeface="Times New Roman" pitchFamily="16" charset="0"/>
              </a:rPr>
              <a:t> </a:t>
            </a:r>
            <a:r>
              <a:rPr lang="en-US" altLang="fr-FR" dirty="0" err="1" smtClean="0">
                <a:latin typeface="Times New Roman" pitchFamily="16" charset="0"/>
              </a:rPr>
              <a:t>tsiny</a:t>
            </a:r>
            <a:r>
              <a:rPr lang="en-US" altLang="fr-FR" dirty="0" smtClean="0">
                <a:latin typeface="Times New Roman" pitchFamily="16" charset="0"/>
              </a:rPr>
              <a:t> fa </a:t>
            </a:r>
            <a:r>
              <a:rPr lang="en-US" altLang="fr-FR" dirty="0" err="1" smtClean="0">
                <a:latin typeface="Times New Roman" pitchFamily="16" charset="0"/>
              </a:rPr>
              <a:t>amin’ny</a:t>
            </a:r>
            <a:r>
              <a:rPr lang="en-US" altLang="fr-FR" dirty="0" smtClean="0">
                <a:latin typeface="Times New Roman" pitchFamily="16" charset="0"/>
              </a:rPr>
              <a:t> </a:t>
            </a:r>
            <a:r>
              <a:rPr lang="en-US" altLang="fr-FR" dirty="0" err="1" smtClean="0">
                <a:latin typeface="Times New Roman" pitchFamily="16" charset="0"/>
              </a:rPr>
              <a:t>Amerikana</a:t>
            </a:r>
            <a:r>
              <a:rPr lang="en-US" altLang="fr-FR" dirty="0" smtClean="0">
                <a:latin typeface="Times New Roman" pitchFamily="16" charset="0"/>
              </a:rPr>
              <a:t> no  </a:t>
            </a:r>
            <a:r>
              <a:rPr lang="en-US" altLang="fr-FR" dirty="0" err="1" smtClean="0">
                <a:latin typeface="Times New Roman" pitchFamily="16" charset="0"/>
              </a:rPr>
              <a:t>atao</a:t>
            </a:r>
            <a:r>
              <a:rPr lang="en-US" altLang="fr-FR" dirty="0" smtClean="0">
                <a:latin typeface="Times New Roman" pitchFamily="16" charset="0"/>
              </a:rPr>
              <a:t> </a:t>
            </a:r>
            <a:r>
              <a:rPr lang="en-US" altLang="fr-FR" dirty="0" err="1" smtClean="0">
                <a:latin typeface="Times New Roman" pitchFamily="16" charset="0"/>
              </a:rPr>
              <a:t>ohatra</a:t>
            </a:r>
            <a:r>
              <a:rPr lang="en-US" altLang="fr-FR" dirty="0" smtClean="0">
                <a:latin typeface="Times New Roman" pitchFamily="16" charset="0"/>
              </a:rPr>
              <a:t> </a:t>
            </a:r>
            <a:r>
              <a:rPr lang="en-US" altLang="fr-FR" dirty="0" err="1" smtClean="0">
                <a:latin typeface="Times New Roman" pitchFamily="16" charset="0"/>
              </a:rPr>
              <a:t>eto</a:t>
            </a:r>
            <a:r>
              <a:rPr lang="en-US" altLang="fr-FR" dirty="0" smtClean="0">
                <a:latin typeface="Times New Roman" pitchFamily="16" charset="0"/>
              </a:rPr>
              <a:t>/</a:t>
            </a:r>
            <a:endParaRPr lang="fr-FR" altLang="fr-FR" dirty="0" smtClean="0">
              <a:latin typeface="Times New Roman" pitchFamily="16" charset="0"/>
            </a:endParaRPr>
          </a:p>
          <a:p>
            <a:r>
              <a:rPr lang="fr-FR" altLang="fr-FR" b="1" dirty="0" smtClean="0">
                <a:latin typeface="Times New Roman" pitchFamily="16" charset="0"/>
              </a:rPr>
              <a:t> </a:t>
            </a:r>
            <a:r>
              <a:rPr lang="fr-FR" altLang="fr-FR" b="1" dirty="0" err="1" smtClean="0">
                <a:latin typeface="Times New Roman" pitchFamily="16" charset="0"/>
              </a:rPr>
              <a:t>Atao</a:t>
            </a:r>
            <a:r>
              <a:rPr lang="fr-FR" altLang="fr-FR" b="1" dirty="0" smtClean="0">
                <a:latin typeface="Times New Roman" pitchFamily="16" charset="0"/>
              </a:rPr>
              <a:t> </a:t>
            </a:r>
            <a:r>
              <a:rPr lang="fr-FR" altLang="fr-FR" b="1" dirty="0" err="1" smtClean="0">
                <a:latin typeface="Times New Roman" pitchFamily="16" charset="0"/>
              </a:rPr>
              <a:t>ntsika</a:t>
            </a:r>
            <a:r>
              <a:rPr lang="fr-FR" altLang="fr-FR" b="1" dirty="0" smtClean="0">
                <a:latin typeface="Times New Roman" pitchFamily="16" charset="0"/>
              </a:rPr>
              <a:t> </a:t>
            </a:r>
            <a:r>
              <a:rPr lang="fr-FR" altLang="fr-FR" b="1" dirty="0" err="1" smtClean="0">
                <a:latin typeface="Times New Roman" pitchFamily="16" charset="0"/>
              </a:rPr>
              <a:t>eo</a:t>
            </a:r>
            <a:r>
              <a:rPr lang="fr-FR" altLang="fr-FR" b="1" dirty="0" smtClean="0">
                <a:latin typeface="Times New Roman" pitchFamily="16" charset="0"/>
              </a:rPr>
              <a:t> </a:t>
            </a:r>
            <a:r>
              <a:rPr lang="fr-FR" altLang="fr-FR" b="1" dirty="0" err="1" smtClean="0">
                <a:latin typeface="Times New Roman" pitchFamily="16" charset="0"/>
              </a:rPr>
              <a:t>ampahadimy</a:t>
            </a:r>
            <a:r>
              <a:rPr lang="fr-FR" altLang="fr-FR" b="1" dirty="0" smtClean="0">
                <a:latin typeface="Times New Roman" pitchFamily="16" charset="0"/>
              </a:rPr>
              <a:t>  1/5  </a:t>
            </a:r>
            <a:r>
              <a:rPr lang="fr-FR" altLang="fr-FR" b="1" dirty="0" err="1" smtClean="0">
                <a:latin typeface="Times New Roman" pitchFamily="16" charset="0"/>
              </a:rPr>
              <a:t>ny</a:t>
            </a:r>
            <a:r>
              <a:rPr lang="fr-FR" altLang="fr-FR" b="1" dirty="0" smtClean="0">
                <a:latin typeface="Times New Roman" pitchFamily="16" charset="0"/>
              </a:rPr>
              <a:t> </a:t>
            </a:r>
            <a:r>
              <a:rPr lang="fr-FR" altLang="fr-FR" b="1" dirty="0" err="1" smtClean="0">
                <a:latin typeface="Times New Roman" pitchFamily="16" charset="0"/>
              </a:rPr>
              <a:t>antsika</a:t>
            </a:r>
            <a:r>
              <a:rPr lang="fr-FR" altLang="fr-FR" b="1" dirty="0" smtClean="0">
                <a:latin typeface="Times New Roman" pitchFamily="16" charset="0"/>
              </a:rPr>
              <a:t> </a:t>
            </a:r>
            <a:r>
              <a:rPr lang="fr-FR" altLang="fr-FR" b="1" dirty="0" err="1" smtClean="0">
                <a:latin typeface="Times New Roman" pitchFamily="16" charset="0"/>
              </a:rPr>
              <a:t>aty</a:t>
            </a:r>
            <a:r>
              <a:rPr lang="fr-FR" altLang="fr-FR" b="1" dirty="0" smtClean="0">
                <a:latin typeface="Times New Roman" pitchFamily="16" charset="0"/>
              </a:rPr>
              <a:t> Europe, </a:t>
            </a:r>
            <a:r>
              <a:rPr lang="fr-FR" altLang="fr-FR" b="1" dirty="0" err="1" smtClean="0">
                <a:latin typeface="Times New Roman" pitchFamily="16" charset="0"/>
              </a:rPr>
              <a:t>zareo</a:t>
            </a:r>
            <a:r>
              <a:rPr lang="fr-FR" altLang="fr-FR" b="1" dirty="0" smtClean="0">
                <a:latin typeface="Times New Roman" pitchFamily="16" charset="0"/>
              </a:rPr>
              <a:t> </a:t>
            </a:r>
            <a:r>
              <a:rPr lang="fr-FR" altLang="fr-FR" b="1" dirty="0" err="1" smtClean="0">
                <a:latin typeface="Times New Roman" pitchFamily="16" charset="0"/>
              </a:rPr>
              <a:t>manana</a:t>
            </a:r>
            <a:r>
              <a:rPr lang="fr-FR" altLang="fr-FR" b="1" dirty="0" smtClean="0">
                <a:latin typeface="Times New Roman" pitchFamily="16" charset="0"/>
              </a:rPr>
              <a:t> </a:t>
            </a:r>
            <a:r>
              <a:rPr lang="fr-FR" altLang="fr-FR" b="1" dirty="0" err="1" smtClean="0">
                <a:latin typeface="Times New Roman" pitchFamily="16" charset="0"/>
              </a:rPr>
              <a:t>tany</a:t>
            </a:r>
            <a:r>
              <a:rPr lang="fr-FR" altLang="fr-FR" b="1" dirty="0" smtClean="0">
                <a:latin typeface="Times New Roman" pitchFamily="16" charset="0"/>
              </a:rPr>
              <a:t> </a:t>
            </a:r>
            <a:r>
              <a:rPr lang="fr-FR" altLang="fr-FR" b="1" dirty="0" err="1" smtClean="0">
                <a:latin typeface="Times New Roman" pitchFamily="16" charset="0"/>
              </a:rPr>
              <a:t>midadasika</a:t>
            </a:r>
            <a:endParaRPr lang="fr-FR" altLang="fr-FR" b="1" dirty="0" smtClean="0">
              <a:latin typeface="Times New Roman" pitchFamily="16" charset="0"/>
            </a:endParaRPr>
          </a:p>
          <a:p>
            <a:r>
              <a:rPr lang="fr-FR" altLang="fr-FR" dirty="0" smtClean="0">
                <a:latin typeface="Times New Roman" pitchFamily="16" charset="0"/>
              </a:rPr>
              <a:t>10 000? 50 000? 100 000? En moyenne 300 000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31ECF-C3C1-40B0-BE16-153F114F04F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235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 smtClean="0">
                <a:latin typeface="Times New Roman" pitchFamily="16" charset="0"/>
              </a:rPr>
              <a:t>En moyenne « 300 000 : </a:t>
            </a:r>
            <a:r>
              <a:rPr lang="fr-FR" altLang="fr-FR" dirty="0" err="1" smtClean="0">
                <a:latin typeface="Times New Roman" pitchFamily="16" charset="0"/>
              </a:rPr>
              <a:t>isan’ny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zavatra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ao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antrano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izany</a:t>
            </a:r>
            <a:r>
              <a:rPr lang="fr-FR" altLang="fr-FR" dirty="0" smtClean="0">
                <a:latin typeface="Times New Roman" pitchFamily="16" charset="0"/>
              </a:rPr>
              <a:t> an :(stylos, </a:t>
            </a:r>
            <a:r>
              <a:rPr lang="fr-FR" altLang="fr-FR" dirty="0" err="1" smtClean="0">
                <a:latin typeface="Times New Roman" pitchFamily="16" charset="0"/>
              </a:rPr>
              <a:t>lovia</a:t>
            </a:r>
            <a:r>
              <a:rPr lang="fr-FR" altLang="fr-FR" dirty="0" smtClean="0">
                <a:latin typeface="Times New Roman" pitchFamily="16" charset="0"/>
              </a:rPr>
              <a:t>  </a:t>
            </a:r>
            <a:r>
              <a:rPr lang="fr-FR" altLang="fr-FR" dirty="0" err="1" smtClean="0">
                <a:latin typeface="Times New Roman" pitchFamily="16" charset="0"/>
              </a:rPr>
              <a:t>fandrina</a:t>
            </a:r>
            <a:r>
              <a:rPr lang="fr-FR" altLang="fr-FR" dirty="0" smtClean="0">
                <a:latin typeface="Times New Roman" pitchFamily="16" charset="0"/>
              </a:rPr>
              <a:t>, </a:t>
            </a:r>
            <a:r>
              <a:rPr lang="fr-FR" altLang="fr-FR" dirty="0" err="1" smtClean="0">
                <a:latin typeface="Times New Roman" pitchFamily="16" charset="0"/>
              </a:rPr>
              <a:t>tele</a:t>
            </a:r>
            <a:r>
              <a:rPr lang="fr-FR" altLang="fr-FR" dirty="0" smtClean="0">
                <a:latin typeface="Times New Roman" pitchFamily="16" charset="0"/>
              </a:rPr>
              <a:t>  SNS….). </a:t>
            </a:r>
            <a:r>
              <a:rPr lang="fr-FR" altLang="fr-FR" dirty="0" err="1" smtClean="0">
                <a:latin typeface="Times New Roman" pitchFamily="16" charset="0"/>
              </a:rPr>
              <a:t>Any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anefa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misy</a:t>
            </a:r>
            <a:r>
              <a:rPr lang="fr-FR" altLang="fr-FR" dirty="0" smtClean="0">
                <a:latin typeface="Times New Roman" pitchFamily="16" charset="0"/>
              </a:rPr>
              <a:t> studios </a:t>
            </a:r>
            <a:r>
              <a:rPr lang="fr-FR" altLang="fr-FR" dirty="0" err="1" smtClean="0">
                <a:latin typeface="Times New Roman" pitchFamily="16" charset="0"/>
              </a:rPr>
              <a:t>otrany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aty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amintsika</a:t>
            </a:r>
            <a:r>
              <a:rPr lang="fr-FR" altLang="fr-FR" dirty="0" smtClean="0">
                <a:latin typeface="Times New Roman" pitchFamily="16" charset="0"/>
              </a:rPr>
              <a:t>.</a:t>
            </a:r>
          </a:p>
          <a:p>
            <a:r>
              <a:rPr lang="fr-FR" altLang="fr-FR" dirty="0" smtClean="0">
                <a:latin typeface="Times New Roman" pitchFamily="16" charset="0"/>
              </a:rPr>
              <a:t>1/5  </a:t>
            </a:r>
            <a:r>
              <a:rPr lang="fr-FR" altLang="fr-FR" dirty="0" err="1" smtClean="0">
                <a:latin typeface="Times New Roman" pitchFamily="16" charset="0"/>
              </a:rPr>
              <a:t>ny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antsika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aty</a:t>
            </a:r>
            <a:r>
              <a:rPr lang="fr-FR" altLang="fr-FR" dirty="0" smtClean="0">
                <a:latin typeface="Times New Roman" pitchFamily="16" charset="0"/>
              </a:rPr>
              <a:t> Europe ;60.000  ho </a:t>
            </a:r>
            <a:r>
              <a:rPr lang="fr-FR" altLang="fr-FR" dirty="0" err="1" smtClean="0">
                <a:latin typeface="Times New Roman" pitchFamily="16" charset="0"/>
              </a:rPr>
              <a:t>antsika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aty</a:t>
            </a:r>
            <a:r>
              <a:rPr lang="fr-FR" altLang="fr-FR" dirty="0" smtClean="0">
                <a:latin typeface="Times New Roman" pitchFamily="16" charset="0"/>
              </a:rPr>
              <a:t> Europe. en moyenne </a:t>
            </a:r>
            <a:r>
              <a:rPr lang="fr-FR" altLang="fr-FR" dirty="0" err="1" smtClean="0">
                <a:latin typeface="Times New Roman" pitchFamily="16" charset="0"/>
              </a:rPr>
              <a:t>amintsika</a:t>
            </a:r>
            <a:r>
              <a:rPr lang="fr-FR" altLang="fr-FR" dirty="0" smtClean="0">
                <a:latin typeface="Times New Roman" pitchFamily="16" charset="0"/>
              </a:rPr>
              <a:t>  dia </a:t>
            </a:r>
            <a:r>
              <a:rPr lang="fr-FR" altLang="fr-FR" dirty="0" err="1" smtClean="0">
                <a:latin typeface="Times New Roman" pitchFamily="16" charset="0"/>
              </a:rPr>
              <a:t>mipetraka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amin’ny</a:t>
            </a:r>
            <a:r>
              <a:rPr lang="fr-FR" altLang="fr-FR" dirty="0" smtClean="0">
                <a:latin typeface="Times New Roman" pitchFamily="16" charset="0"/>
              </a:rPr>
              <a:t> studio </a:t>
            </a:r>
            <a:r>
              <a:rPr lang="fr-FR" altLang="fr-FR" dirty="0" err="1" smtClean="0">
                <a:latin typeface="Times New Roman" pitchFamily="16" charset="0"/>
              </a:rPr>
              <a:t>feno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hentana</a:t>
            </a:r>
            <a:r>
              <a:rPr lang="fr-FR" altLang="fr-FR" dirty="0" smtClean="0">
                <a:latin typeface="Times New Roman" pitchFamily="16" charset="0"/>
              </a:rPr>
              <a:t>… </a:t>
            </a:r>
            <a:r>
              <a:rPr lang="fr-FR" altLang="fr-FR" dirty="0" err="1" smtClean="0">
                <a:latin typeface="Times New Roman" pitchFamily="16" charset="0"/>
              </a:rPr>
              <a:t>mety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manana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trano</a:t>
            </a:r>
            <a:r>
              <a:rPr lang="fr-FR" altLang="fr-FR" dirty="0" smtClean="0">
                <a:latin typeface="Times New Roman" pitchFamily="16" charset="0"/>
              </a:rPr>
              <a:t> na appartement  F1 F2 F3 F4 F5 </a:t>
            </a:r>
            <a:r>
              <a:rPr lang="fr-FR" altLang="fr-FR" dirty="0" err="1" smtClean="0">
                <a:latin typeface="Times New Roman" pitchFamily="16" charset="0"/>
              </a:rPr>
              <a:t>koa</a:t>
            </a:r>
            <a:r>
              <a:rPr lang="fr-FR" altLang="fr-FR" dirty="0" smtClean="0">
                <a:latin typeface="Times New Roman" pitchFamily="16" charset="0"/>
              </a:rPr>
              <a:t> fa </a:t>
            </a:r>
            <a:r>
              <a:rPr lang="fr-FR" altLang="fr-FR" dirty="0" err="1" smtClean="0">
                <a:latin typeface="Times New Roman" pitchFamily="16" charset="0"/>
              </a:rPr>
              <a:t>feno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entana</a:t>
            </a:r>
            <a:r>
              <a:rPr lang="fr-FR" altLang="fr-FR" dirty="0" smtClean="0">
                <a:latin typeface="Times New Roman" pitchFamily="16" charset="0"/>
              </a:rPr>
              <a:t>. Dia </a:t>
            </a:r>
            <a:r>
              <a:rPr lang="fr-FR" altLang="fr-FR" dirty="0" err="1" smtClean="0">
                <a:latin typeface="Times New Roman" pitchFamily="16" charset="0"/>
              </a:rPr>
              <a:t>izao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ity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misy</a:t>
            </a:r>
            <a:r>
              <a:rPr lang="fr-FR" altLang="fr-FR" dirty="0" smtClean="0">
                <a:latin typeface="Times New Roman" pitchFamily="16" charset="0"/>
              </a:rPr>
              <a:t> exercice de visualisation. Fa </a:t>
            </a:r>
            <a:r>
              <a:rPr lang="fr-FR" altLang="fr-FR" dirty="0" err="1" smtClean="0">
                <a:latin typeface="Times New Roman" pitchFamily="16" charset="0"/>
              </a:rPr>
              <a:t>inona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daholo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ary</a:t>
            </a:r>
            <a:r>
              <a:rPr lang="fr-FR" altLang="fr-FR" dirty="0" smtClean="0">
                <a:latin typeface="Times New Roman" pitchFamily="16" charset="0"/>
              </a:rPr>
              <a:t>  </a:t>
            </a:r>
            <a:r>
              <a:rPr lang="fr-FR" altLang="fr-FR" dirty="0" err="1" smtClean="0">
                <a:latin typeface="Times New Roman" pitchFamily="16" charset="0"/>
              </a:rPr>
              <a:t>izany</a:t>
            </a:r>
            <a:r>
              <a:rPr lang="fr-FR" altLang="fr-FR" dirty="0" smtClean="0">
                <a:latin typeface="Times New Roman" pitchFamily="16" charset="0"/>
              </a:rPr>
              <a:t> </a:t>
            </a:r>
            <a:r>
              <a:rPr lang="fr-FR" altLang="fr-FR" dirty="0" err="1" smtClean="0">
                <a:latin typeface="Times New Roman" pitchFamily="16" charset="0"/>
              </a:rPr>
              <a:t>zavatra</a:t>
            </a:r>
            <a:r>
              <a:rPr lang="fr-FR" altLang="fr-FR" dirty="0" smtClean="0">
                <a:latin typeface="Times New Roman" pitchFamily="16" charset="0"/>
              </a:rPr>
              <a:t> 300 000 </a:t>
            </a:r>
            <a:r>
              <a:rPr lang="fr-FR" altLang="fr-FR" dirty="0" err="1" smtClean="0">
                <a:latin typeface="Times New Roman" pitchFamily="16" charset="0"/>
              </a:rPr>
              <a:t>izany</a:t>
            </a:r>
            <a:r>
              <a:rPr lang="fr-FR" altLang="fr-FR" dirty="0" smtClean="0">
                <a:latin typeface="Times New Roman" pitchFamily="16" charset="0"/>
              </a:rPr>
              <a:t>?</a:t>
            </a:r>
          </a:p>
          <a:p>
            <a:endParaRPr lang="fr-FR" altLang="fr-FR" dirty="0" smtClean="0">
              <a:latin typeface="Times New Roman" pitchFamily="16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31ECF-C3C1-40B0-BE16-153F114F04F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540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31ECF-C3C1-40B0-BE16-153F114F04F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7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11/03/2019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11/03/2019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11/03/2019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t>11/03/2019</a:t>
            </a:fld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11/03/2019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11/03/2019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11/03/2019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11/03/2019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11/03/2019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aroline\Desktop\IMG_401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4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300 000</a:t>
            </a:r>
            <a:endParaRPr lang="fr-FR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VISUALISATION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 II</a:t>
            </a:r>
          </a:p>
          <a:p>
            <a:pPr marL="45720" indent="0">
              <a:buNone/>
            </a:pP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3639651"/>
            <a:ext cx="713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Présentée par Vola RAJOSOA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265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43640" y="836712"/>
            <a:ext cx="8116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FEMMES CHRETIENNES AU TEMPS DE JESUS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556792"/>
            <a:ext cx="6653341" cy="49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2816225"/>
            <a:ext cx="66389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979712" y="390590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err="1" smtClean="0"/>
              <a:t>Ny</a:t>
            </a:r>
            <a:r>
              <a:rPr lang="en-US" i="1" dirty="0" smtClean="0"/>
              <a:t> </a:t>
            </a:r>
            <a:r>
              <a:rPr lang="en-US" i="1" dirty="0" err="1"/>
              <a:t>vehivavy</a:t>
            </a:r>
            <a:r>
              <a:rPr lang="en-US" i="1" dirty="0"/>
              <a:t> no </a:t>
            </a:r>
            <a:r>
              <a:rPr lang="en-US" i="1" dirty="0" err="1"/>
              <a:t>miantsena</a:t>
            </a:r>
            <a:r>
              <a:rPr lang="en-US" i="1" dirty="0"/>
              <a:t> </a:t>
            </a:r>
            <a:r>
              <a:rPr lang="en-US" i="1" dirty="0" err="1"/>
              <a:t>ao</a:t>
            </a:r>
            <a:r>
              <a:rPr lang="en-US" i="1" dirty="0"/>
              <a:t> </a:t>
            </a:r>
            <a:r>
              <a:rPr lang="en-US" i="1" dirty="0" err="1"/>
              <a:t>anatin’ny</a:t>
            </a:r>
            <a:r>
              <a:rPr lang="en-US" i="1" dirty="0"/>
              <a:t> </a:t>
            </a:r>
            <a:r>
              <a:rPr lang="en-US" i="1" dirty="0" err="1" smtClean="0"/>
              <a:t>fianany</a:t>
            </a:r>
            <a:endParaRPr lang="fr-FR" i="1" dirty="0"/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0631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5256584" cy="99898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159 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8485"/>
            <a:ext cx="5111427" cy="3409466"/>
          </a:xfrm>
          <a:prstGeom prst="rect">
            <a:avLst/>
          </a:prstGeom>
        </p:spPr>
      </p:pic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27" y="3174872"/>
            <a:ext cx="4032573" cy="3075425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4841482" y="1383304"/>
            <a:ext cx="4184116" cy="1586839"/>
          </a:xfrm>
          <a:prstGeom prst="wedgeEllipseCallout">
            <a:avLst>
              <a:gd name="adj1" fmla="val 11785"/>
              <a:gd name="adj2" fmla="val 65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/>
              <a:t>Aiza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ary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lay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akanjoko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Menamena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teo</a:t>
            </a:r>
            <a:r>
              <a:rPr lang="fr-FR" sz="2400" b="1" dirty="0" smtClean="0"/>
              <a:t> ?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0002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1073141"/>
            <a:ext cx="690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Combien de temps passons nous sur Facebook par jour?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966543" cy="3983272"/>
          </a:xfrm>
        </p:spPr>
      </p:pic>
      <p:sp>
        <p:nvSpPr>
          <p:cNvPr id="6" name="ZoneTexte 5"/>
          <p:cNvSpPr txBox="1"/>
          <p:nvPr/>
        </p:nvSpPr>
        <p:spPr>
          <a:xfrm>
            <a:off x="2761153" y="1988840"/>
            <a:ext cx="2776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1h20!!!</a:t>
            </a:r>
            <a:endParaRPr lang="fr-FR" sz="6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57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505" y="620688"/>
            <a:ext cx="5472608" cy="12961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Réduire les dépenses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41" y="692696"/>
            <a:ext cx="3634859" cy="1597622"/>
          </a:xfrm>
        </p:spPr>
      </p:pic>
      <p:sp>
        <p:nvSpPr>
          <p:cNvPr id="6" name="ZoneTexte 5"/>
          <p:cNvSpPr txBox="1"/>
          <p:nvPr/>
        </p:nvSpPr>
        <p:spPr>
          <a:xfrm>
            <a:off x="1558759" y="1869743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3140968"/>
            <a:ext cx="514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Utiliser de l’espèces au lieu de la carte bleue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Faire la liste des courses avec les prix </a:t>
            </a:r>
            <a:endParaRPr lang="fr-FR" sz="16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84793"/>
            <a:ext cx="2868357" cy="20565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4653136"/>
            <a:ext cx="2868357" cy="19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83348" cy="1143000"/>
          </a:xfrm>
        </p:spPr>
        <p:txBody>
          <a:bodyPr/>
          <a:lstStyle/>
          <a:p>
            <a:pPr algn="ctr"/>
            <a:r>
              <a:rPr lang="fr-FR" dirty="0" err="1" smtClean="0"/>
              <a:t>Ohabolana</a:t>
            </a:r>
            <a:r>
              <a:rPr lang="fr-FR" dirty="0" smtClean="0"/>
              <a:t> 24 : 6 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9737" y="1844824"/>
            <a:ext cx="9145015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b="1" dirty="0" smtClean="0"/>
              <a:t>“Fa </a:t>
            </a:r>
            <a:r>
              <a:rPr lang="en-US" b="1" dirty="0" err="1"/>
              <a:t>ny</a:t>
            </a:r>
            <a:r>
              <a:rPr lang="en-US" b="1" dirty="0"/>
              <a:t> </a:t>
            </a:r>
            <a:r>
              <a:rPr lang="en-US" b="1" dirty="0" err="1"/>
              <a:t>fahaizana</a:t>
            </a:r>
            <a:r>
              <a:rPr lang="en-US" b="1" dirty="0"/>
              <a:t> </a:t>
            </a:r>
            <a:r>
              <a:rPr lang="en-US" b="1" dirty="0" err="1"/>
              <a:t>mandamina</a:t>
            </a:r>
            <a:r>
              <a:rPr lang="en-US" b="1" dirty="0"/>
              <a:t> </a:t>
            </a:r>
            <a:r>
              <a:rPr lang="en-US" b="1" dirty="0" err="1"/>
              <a:t>tsara</a:t>
            </a:r>
            <a:r>
              <a:rPr lang="en-US" b="1" dirty="0"/>
              <a:t> no </a:t>
            </a:r>
            <a:r>
              <a:rPr lang="en-US" b="1" dirty="0" err="1"/>
              <a:t>entinao</a:t>
            </a:r>
            <a:r>
              <a:rPr lang="en-US" b="1" dirty="0"/>
              <a:t> </a:t>
            </a:r>
            <a:r>
              <a:rPr lang="en-US" b="1" dirty="0" err="1"/>
              <a:t>miady</a:t>
            </a:r>
            <a:r>
              <a:rPr lang="en-US" b="1" dirty="0" smtClean="0"/>
              <a:t>.”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891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980728"/>
            <a:ext cx="6336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Arrêtez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d’acheter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tout le temps</a:t>
            </a:r>
            <a:b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se concentrer sur l’essentiel</a:t>
            </a:r>
            <a:b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2800" dirty="0"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04864"/>
            <a:ext cx="4362450" cy="3867550"/>
          </a:xfrm>
        </p:spPr>
      </p:pic>
    </p:spTree>
    <p:extLst>
      <p:ext uri="{BB962C8B-B14F-4D97-AF65-F5344CB8AC3E}">
        <p14:creationId xmlns:p14="http://schemas.microsoft.com/office/powerpoint/2010/main" val="33209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1767006"/>
            <a:ext cx="38488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ts val="300"/>
              </a:spcBef>
              <a:buClr>
                <a:srgbClr val="A04DA3"/>
              </a:buClr>
            </a:pPr>
            <a:r>
              <a:rPr lang="fr-FR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 </a:t>
            </a:r>
            <a:r>
              <a:rPr lang="fr-FR" sz="6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fr-FR" sz="6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947" y="335699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>
                <a:solidFill>
                  <a:prstClr val="black"/>
                </a:solidFill>
              </a:rPr>
              <a:t>Présentée par </a:t>
            </a:r>
            <a:r>
              <a:rPr lang="fr-FR" sz="2800" dirty="0" smtClean="0">
                <a:solidFill>
                  <a:prstClr val="black"/>
                </a:solidFill>
              </a:rPr>
              <a:t>Aline FERRERE</a:t>
            </a:r>
            <a:endParaRPr lang="fr-FR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37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1680" y="1052736"/>
            <a:ext cx="62646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</a:rPr>
              <a:t>La clé de la réussite c’est prendre soin de ses affaires et les faire durer dans le temps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06" y="2060848"/>
            <a:ext cx="5181443" cy="388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7196" y="813375"/>
            <a:ext cx="882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HI KOLOKOLOINA NY ANKOHONANA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8" y="1287505"/>
            <a:ext cx="4057873" cy="27003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36096" y="2295136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Aza</a:t>
            </a:r>
            <a:r>
              <a:rPr lang="fr-FR" sz="2400" dirty="0" smtClean="0"/>
              <a:t> </a:t>
            </a:r>
            <a:r>
              <a:rPr lang="fr-FR" sz="2400" dirty="0" err="1" smtClean="0"/>
              <a:t>adino</a:t>
            </a:r>
            <a:r>
              <a:rPr lang="fr-FR" sz="2400" dirty="0" smtClean="0"/>
              <a:t> </a:t>
            </a:r>
            <a:r>
              <a:rPr lang="fr-FR" sz="2400" dirty="0" err="1" smtClean="0"/>
              <a:t>ramose</a:t>
            </a:r>
            <a:r>
              <a:rPr lang="fr-FR" sz="2400" dirty="0" smtClean="0"/>
              <a:t> e!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46" y="3789040"/>
            <a:ext cx="4302154" cy="279100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99592" y="5105715"/>
            <a:ext cx="3361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Fikarakarana</a:t>
            </a:r>
            <a:r>
              <a:rPr lang="fr-FR" sz="2400" dirty="0" smtClean="0"/>
              <a:t> </a:t>
            </a:r>
            <a:r>
              <a:rPr lang="fr-FR" sz="2400" dirty="0" err="1" smtClean="0"/>
              <a:t>ny</a:t>
            </a:r>
            <a:r>
              <a:rPr lang="fr-FR" sz="2400" dirty="0" smtClean="0"/>
              <a:t> </a:t>
            </a:r>
            <a:r>
              <a:rPr lang="fr-FR" sz="2400" dirty="0" err="1" smtClean="0"/>
              <a:t>ankizy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04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1025574"/>
            <a:ext cx="787350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habolana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 :4 </a:t>
            </a:r>
            <a:endPara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FR" sz="2400" dirty="0" smtClean="0"/>
              <a:t> </a:t>
            </a:r>
            <a:r>
              <a:rPr lang="fr-FR" sz="2400" dirty="0" err="1" smtClean="0"/>
              <a:t>Ny</a:t>
            </a:r>
            <a:r>
              <a:rPr lang="fr-FR" sz="2400" dirty="0" smtClean="0"/>
              <a:t> </a:t>
            </a:r>
            <a:r>
              <a:rPr lang="fr-FR" sz="2400" dirty="0" err="1"/>
              <a:t>Vehivavy</a:t>
            </a:r>
            <a:r>
              <a:rPr lang="fr-FR" sz="2400" dirty="0"/>
              <a:t> </a:t>
            </a:r>
            <a:r>
              <a:rPr lang="fr-FR" sz="2400" dirty="0" err="1"/>
              <a:t>tsara</a:t>
            </a:r>
            <a:r>
              <a:rPr lang="fr-FR" sz="2400" dirty="0"/>
              <a:t> dia </a:t>
            </a:r>
            <a:r>
              <a:rPr lang="fr-FR" sz="2400" dirty="0" err="1"/>
              <a:t>satroboninahitra</a:t>
            </a:r>
            <a:r>
              <a:rPr lang="fr-FR" sz="2400" dirty="0"/>
              <a:t> </a:t>
            </a:r>
            <a:r>
              <a:rPr lang="fr-FR" sz="2400" dirty="0" err="1"/>
              <a:t>ny</a:t>
            </a:r>
            <a:r>
              <a:rPr lang="fr-FR" sz="2400" dirty="0"/>
              <a:t> </a:t>
            </a:r>
            <a:r>
              <a:rPr lang="fr-FR" sz="2400" dirty="0" err="1"/>
              <a:t>lahy</a:t>
            </a:r>
            <a:r>
              <a:rPr lang="fr-FR" sz="2400" dirty="0"/>
              <a:t> </a:t>
            </a:r>
          </a:p>
          <a:p>
            <a:r>
              <a:rPr lang="fr-FR" sz="2400" dirty="0" smtClean="0"/>
              <a:t>fa </a:t>
            </a:r>
            <a:r>
              <a:rPr lang="fr-FR" sz="2400" dirty="0" err="1"/>
              <a:t>ny</a:t>
            </a:r>
            <a:r>
              <a:rPr lang="fr-FR" sz="2400" dirty="0"/>
              <a:t> </a:t>
            </a:r>
            <a:r>
              <a:rPr lang="fr-FR" sz="2400" dirty="0" err="1"/>
              <a:t>vehivavy</a:t>
            </a:r>
            <a:r>
              <a:rPr lang="fr-FR" sz="2400" dirty="0"/>
              <a:t> </a:t>
            </a:r>
            <a:r>
              <a:rPr lang="fr-FR" sz="2400" dirty="0" err="1"/>
              <a:t>manao</a:t>
            </a:r>
            <a:r>
              <a:rPr lang="fr-FR" sz="2400" dirty="0"/>
              <a:t> </a:t>
            </a:r>
            <a:r>
              <a:rPr lang="fr-FR" sz="2400" dirty="0" err="1"/>
              <a:t>izay</a:t>
            </a:r>
            <a:r>
              <a:rPr lang="fr-FR" sz="2400" dirty="0"/>
              <a:t> </a:t>
            </a:r>
            <a:r>
              <a:rPr lang="fr-FR" sz="2400" dirty="0" err="1" smtClean="0"/>
              <a:t>mahamenatra</a:t>
            </a:r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fr-FR" sz="2400" dirty="0" err="1"/>
              <a:t>kosa</a:t>
            </a:r>
            <a:r>
              <a:rPr lang="fr-FR" sz="2400" dirty="0"/>
              <a:t> dia </a:t>
            </a:r>
            <a:r>
              <a:rPr lang="fr-FR" sz="2400" dirty="0" err="1"/>
              <a:t>tahaka</a:t>
            </a:r>
            <a:r>
              <a:rPr lang="fr-FR" sz="2400" dirty="0"/>
              <a:t> </a:t>
            </a:r>
            <a:r>
              <a:rPr lang="fr-FR" sz="2400" dirty="0" err="1"/>
              <a:t>ny</a:t>
            </a:r>
            <a:r>
              <a:rPr lang="fr-FR" sz="2400" dirty="0"/>
              <a:t> </a:t>
            </a:r>
            <a:r>
              <a:rPr lang="fr-FR" sz="2400" dirty="0" err="1"/>
              <a:t>lo</a:t>
            </a:r>
            <a:r>
              <a:rPr lang="fr-FR" sz="2400" dirty="0"/>
              <a:t> </a:t>
            </a:r>
            <a:r>
              <a:rPr lang="fr-FR" sz="2400" dirty="0" err="1"/>
              <a:t>ao</a:t>
            </a:r>
            <a:r>
              <a:rPr lang="fr-FR" sz="2400" dirty="0"/>
              <a:t> </a:t>
            </a:r>
            <a:r>
              <a:rPr lang="fr-FR" sz="2400" dirty="0" err="1"/>
              <a:t>anatin’ny</a:t>
            </a:r>
            <a:r>
              <a:rPr lang="fr-FR" sz="2400" dirty="0"/>
              <a:t> </a:t>
            </a:r>
            <a:r>
              <a:rPr lang="fr-FR" sz="2400" dirty="0" err="1"/>
              <a:t>taolana</a:t>
            </a:r>
            <a:r>
              <a:rPr lang="fr-FR" sz="2400" dirty="0" smtClean="0"/>
              <a:t>. »</a:t>
            </a:r>
            <a:endParaRPr lang="fr-FR" sz="2400" dirty="0"/>
          </a:p>
          <a:p>
            <a:endParaRPr lang="fr-FR" sz="1100" dirty="0"/>
          </a:p>
        </p:txBody>
      </p:sp>
      <p:sp>
        <p:nvSpPr>
          <p:cNvPr id="8" name="Rectangle 7"/>
          <p:cNvSpPr/>
          <p:nvPr/>
        </p:nvSpPr>
        <p:spPr>
          <a:xfrm>
            <a:off x="467544" y="4221088"/>
            <a:ext cx="64807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Proverbes 12:4 </a:t>
            </a:r>
          </a:p>
          <a:p>
            <a:r>
              <a:rPr lang="fr-FR" dirty="0"/>
              <a:t>«</a:t>
            </a:r>
            <a:r>
              <a:rPr lang="fr-FR" sz="2400" dirty="0"/>
              <a:t> Une femme vertueuse est la couronne de son mari, mais la femme sans honneur est comme la carie dans ses os. »</a:t>
            </a:r>
          </a:p>
        </p:txBody>
      </p:sp>
    </p:spTree>
    <p:extLst>
      <p:ext uri="{BB962C8B-B14F-4D97-AF65-F5344CB8AC3E}">
        <p14:creationId xmlns:p14="http://schemas.microsoft.com/office/powerpoint/2010/main" val="2088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6234" y="836712"/>
            <a:ext cx="872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TOROHEVITRA / ASTUCE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66644" y="1916832"/>
            <a:ext cx="421732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le tri:</a:t>
            </a:r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Garder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Donner ou vendre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/>
              <a:t>Jeter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16" y="2458616"/>
            <a:ext cx="4666522" cy="31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61882"/>
            <a:ext cx="5515083" cy="56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9" y="76200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KOROTAMBI N’Y RAMOSE : TSY KITIANA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0" y="2204864"/>
            <a:ext cx="5320335" cy="36621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04864"/>
            <a:ext cx="33718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98072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COUPLE HEUREUX</a:t>
            </a:r>
            <a:endParaRPr lang="fr-FR" sz="3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17856"/>
            <a:ext cx="4735205" cy="24065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05" y="2322226"/>
            <a:ext cx="4409460" cy="24119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47800" y="5029200"/>
            <a:ext cx="420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I </a:t>
            </a:r>
            <a:r>
              <a:rPr lang="fr-FR" sz="3600" dirty="0" err="1" smtClean="0"/>
              <a:t>Korintianina</a:t>
            </a:r>
            <a:r>
              <a:rPr lang="fr-FR" sz="3600" dirty="0" smtClean="0"/>
              <a:t> -  7:4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335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36" y="908720"/>
            <a:ext cx="848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TOKATRANO MILAMINA = FIADANAN-TSAINA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904780" cy="408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557251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Dia</a:t>
            </a:r>
            <a:r>
              <a:rPr lang="en-US" sz="2400" dirty="0"/>
              <a:t> </a:t>
            </a:r>
            <a:r>
              <a:rPr lang="en-US" sz="2400" dirty="0" err="1"/>
              <a:t>ny</a:t>
            </a:r>
            <a:r>
              <a:rPr lang="en-US" sz="2400" dirty="0"/>
              <a:t> </a:t>
            </a:r>
            <a:r>
              <a:rPr lang="en-US" sz="2400" dirty="0" err="1"/>
              <a:t>Voninahitra</a:t>
            </a:r>
            <a:r>
              <a:rPr lang="en-US" sz="2400" dirty="0"/>
              <a:t> ho </a:t>
            </a:r>
            <a:r>
              <a:rPr lang="en-US" sz="2400" dirty="0" err="1"/>
              <a:t>an’Andriamanitra</a:t>
            </a:r>
            <a:r>
              <a:rPr lang="en-US" sz="2400" dirty="0"/>
              <a:t> </a:t>
            </a:r>
            <a:r>
              <a:rPr lang="en-US" sz="2400" dirty="0" err="1"/>
              <a:t>irery</a:t>
            </a:r>
            <a:r>
              <a:rPr lang="en-US" sz="2400" dirty="0"/>
              <a:t> </a:t>
            </a:r>
            <a:r>
              <a:rPr lang="en-US" sz="2400" dirty="0" err="1" smtClean="0"/>
              <a:t>ihany</a:t>
            </a:r>
            <a:r>
              <a:rPr lang="en-US" sz="2400" dirty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821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altLang="fr-FR" b="1" dirty="0">
                <a:solidFill>
                  <a:srgbClr val="000000"/>
                </a:solidFill>
                <a:latin typeface="Avenir Next" charset="0"/>
              </a:rPr>
              <a:t>RENY </a:t>
            </a:r>
            <a:r>
              <a:rPr lang="fr-FR" altLang="fr-FR" b="1" dirty="0" smtClean="0">
                <a:solidFill>
                  <a:srgbClr val="000000"/>
                </a:solidFill>
                <a:latin typeface="Avenir Next" charset="0"/>
              </a:rPr>
              <a:t>MINIMALISTE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altLang="fr-FR" dirty="0" smtClean="0">
              <a:solidFill>
                <a:srgbClr val="000000"/>
              </a:solidFill>
              <a:latin typeface="Avenir Next" charset="0"/>
            </a:endParaRPr>
          </a:p>
          <a:p>
            <a:r>
              <a:rPr lang="fr-FR" altLang="fr-FR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MANATSOTRA </a:t>
            </a:r>
            <a:r>
              <a:rPr lang="fr-FR" altLang="fr-FR" spc="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NY FIAINANA AHAFAHANA MIFANTOKA AMIN'NY ZAVATRA TENA MANAN-DANJA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38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727229"/>
            <a:ext cx="8229600" cy="1066800"/>
          </a:xfrm>
        </p:spPr>
        <p:txBody>
          <a:bodyPr/>
          <a:lstStyle/>
          <a:p>
            <a:pPr algn="ctr"/>
            <a:r>
              <a:rPr lang="fr-FR" dirty="0" smtClean="0"/>
              <a:t>PUBLICITE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552728" cy="46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22" y="747633"/>
            <a:ext cx="8229600" cy="1066800"/>
          </a:xfrm>
        </p:spPr>
        <p:txBody>
          <a:bodyPr>
            <a:normAutofit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VOKATRA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4" y="1844824"/>
            <a:ext cx="8064896" cy="218521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2000" b="1" dirty="0" err="1" smtClean="0">
                <a:latin typeface="Times New Roman" pitchFamily="16" charset="0"/>
              </a:rPr>
              <a:t>Manampotoana</a:t>
            </a:r>
            <a:r>
              <a:rPr lang="en-US" altLang="fr-FR" sz="2000" b="1" dirty="0" smtClean="0">
                <a:latin typeface="Times New Roman" pitchFamily="16" charset="0"/>
              </a:rPr>
              <a:t> </a:t>
            </a:r>
            <a:r>
              <a:rPr lang="en-US" altLang="fr-FR" sz="2000" b="1" dirty="0" err="1" smtClean="0">
                <a:latin typeface="Times New Roman" pitchFamily="16" charset="0"/>
              </a:rPr>
              <a:t>amin’izay</a:t>
            </a:r>
            <a:r>
              <a:rPr lang="en-US" altLang="fr-FR" sz="2000" b="1" dirty="0" smtClean="0">
                <a:latin typeface="Times New Roman" pitchFamily="16" charset="0"/>
              </a:rPr>
              <a:t> </a:t>
            </a:r>
            <a:r>
              <a:rPr lang="en-US" altLang="fr-FR" sz="2000" b="1" dirty="0" err="1">
                <a:latin typeface="Times New Roman" pitchFamily="16" charset="0"/>
              </a:rPr>
              <a:t>tena</a:t>
            </a:r>
            <a:r>
              <a:rPr lang="en-US" altLang="fr-FR" sz="2000" b="1" dirty="0">
                <a:latin typeface="Times New Roman" pitchFamily="16" charset="0"/>
              </a:rPr>
              <a:t> </a:t>
            </a:r>
            <a:r>
              <a:rPr lang="en-US" altLang="fr-FR" sz="2000" b="1" dirty="0" err="1">
                <a:latin typeface="Times New Roman" pitchFamily="16" charset="0"/>
              </a:rPr>
              <a:t>manan-danja</a:t>
            </a:r>
            <a:r>
              <a:rPr lang="en-US" altLang="fr-FR" sz="2000" b="1" dirty="0">
                <a:latin typeface="Times New Roman" pitchFamily="16" charset="0"/>
              </a:rPr>
              <a:t> </a:t>
            </a:r>
            <a:r>
              <a:rPr lang="en-US" altLang="fr-FR" sz="2000" b="1" dirty="0" err="1">
                <a:latin typeface="Times New Roman" pitchFamily="16" charset="0"/>
              </a:rPr>
              <a:t>amin’ny</a:t>
            </a:r>
            <a:r>
              <a:rPr lang="en-US" altLang="fr-FR" sz="2000" b="1" dirty="0">
                <a:latin typeface="Times New Roman" pitchFamily="16" charset="0"/>
              </a:rPr>
              <a:t> </a:t>
            </a:r>
            <a:r>
              <a:rPr lang="en-US" altLang="fr-FR" sz="2000" b="1" dirty="0" err="1" smtClean="0">
                <a:latin typeface="Times New Roman" pitchFamily="16" charset="0"/>
              </a:rPr>
              <a:t>fiainantsika</a:t>
            </a:r>
            <a:endParaRPr lang="en-US" altLang="fr-FR" sz="2000" b="1" dirty="0" smtClean="0">
              <a:latin typeface="Times New Roman" pitchFamily="16" charset="0"/>
            </a:endParaRPr>
          </a:p>
          <a:p>
            <a:endParaRPr lang="en-US" altLang="fr-FR" sz="2000" b="1" dirty="0" smtClean="0">
              <a:latin typeface="Times New Roman" pitchFamily="1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2000" b="1" dirty="0">
                <a:latin typeface="Times New Roman" pitchFamily="16" charset="0"/>
              </a:rPr>
              <a:t>Manana </a:t>
            </a:r>
            <a:r>
              <a:rPr lang="en-US" altLang="fr-FR" sz="2000" b="1" dirty="0" err="1">
                <a:latin typeface="Times New Roman" pitchFamily="16" charset="0"/>
              </a:rPr>
              <a:t>hery</a:t>
            </a:r>
            <a:r>
              <a:rPr lang="en-US" altLang="fr-FR" sz="2000" b="1" dirty="0">
                <a:latin typeface="Times New Roman" pitchFamily="16" charset="0"/>
              </a:rPr>
              <a:t> </a:t>
            </a:r>
            <a:r>
              <a:rPr lang="en-US" altLang="fr-FR" sz="2000" b="1" dirty="0" err="1">
                <a:latin typeface="Times New Roman" pitchFamily="16" charset="0"/>
              </a:rPr>
              <a:t>kokoa</a:t>
            </a:r>
            <a:r>
              <a:rPr lang="en-US" altLang="fr-FR" sz="2000" b="1" dirty="0">
                <a:latin typeface="Times New Roman" pitchFamily="16" charset="0"/>
              </a:rPr>
              <a:t> </a:t>
            </a:r>
            <a:r>
              <a:rPr lang="en-US" altLang="fr-FR" sz="2000" b="1" dirty="0" err="1">
                <a:latin typeface="Times New Roman" pitchFamily="16" charset="0"/>
              </a:rPr>
              <a:t>entina</a:t>
            </a:r>
            <a:r>
              <a:rPr lang="en-US" altLang="fr-FR" sz="2000" b="1" dirty="0">
                <a:latin typeface="Times New Roman" pitchFamily="16" charset="0"/>
              </a:rPr>
              <a:t> </a:t>
            </a:r>
            <a:r>
              <a:rPr lang="en-US" altLang="fr-FR" sz="2000" b="1" dirty="0" err="1">
                <a:latin typeface="Times New Roman" pitchFamily="16" charset="0"/>
              </a:rPr>
              <a:t>miatrika</a:t>
            </a:r>
            <a:r>
              <a:rPr lang="en-US" altLang="fr-FR" sz="2000" b="1" dirty="0">
                <a:latin typeface="Times New Roman" pitchFamily="16" charset="0"/>
              </a:rPr>
              <a:t> </a:t>
            </a:r>
            <a:r>
              <a:rPr lang="en-US" altLang="fr-FR" sz="2000" b="1" dirty="0" err="1">
                <a:latin typeface="Times New Roman" pitchFamily="16" charset="0"/>
              </a:rPr>
              <a:t>ny</a:t>
            </a:r>
            <a:r>
              <a:rPr lang="en-US" altLang="fr-FR" sz="2000" b="1" dirty="0">
                <a:latin typeface="Times New Roman" pitchFamily="16" charset="0"/>
              </a:rPr>
              <a:t> </a:t>
            </a:r>
            <a:r>
              <a:rPr lang="en-US" altLang="fr-FR" sz="2000" b="1" dirty="0" err="1">
                <a:latin typeface="Times New Roman" pitchFamily="16" charset="0"/>
              </a:rPr>
              <a:t>tontolo</a:t>
            </a:r>
            <a:r>
              <a:rPr lang="en-US" altLang="fr-FR" sz="2000" b="1" dirty="0">
                <a:latin typeface="Times New Roman" pitchFamily="16" charset="0"/>
              </a:rPr>
              <a:t> </a:t>
            </a:r>
            <a:r>
              <a:rPr lang="en-US" altLang="fr-FR" sz="2000" b="1" dirty="0" err="1" smtClean="0">
                <a:latin typeface="Times New Roman" pitchFamily="16" charset="0"/>
              </a:rPr>
              <a:t>andro</a:t>
            </a:r>
            <a:endParaRPr lang="en-US" altLang="fr-FR" sz="2000" b="1" dirty="0" smtClean="0">
              <a:latin typeface="Times New Roman" pitchFamily="1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2000" b="1" dirty="0">
              <a:latin typeface="Times New Roman" pitchFamily="1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2000" b="1" dirty="0" err="1">
                <a:latin typeface="Times New Roman" pitchFamily="16" charset="0"/>
              </a:rPr>
              <a:t>Mampitsitsy</a:t>
            </a:r>
            <a:r>
              <a:rPr lang="en-US" altLang="fr-FR" sz="2000" b="1" dirty="0">
                <a:latin typeface="Times New Roman" pitchFamily="16" charset="0"/>
              </a:rPr>
              <a:t> </a:t>
            </a:r>
            <a:r>
              <a:rPr lang="en-US" altLang="fr-FR" sz="2000" b="1" dirty="0" err="1">
                <a:latin typeface="Times New Roman" pitchFamily="16" charset="0"/>
              </a:rPr>
              <a:t>ny</a:t>
            </a:r>
            <a:r>
              <a:rPr lang="en-US" altLang="fr-FR" sz="2000" b="1" dirty="0">
                <a:latin typeface="Times New Roman" pitchFamily="16" charset="0"/>
              </a:rPr>
              <a:t> </a:t>
            </a:r>
            <a:r>
              <a:rPr lang="en-US" altLang="fr-FR" sz="2000" b="1" dirty="0" err="1">
                <a:latin typeface="Times New Roman" pitchFamily="16" charset="0"/>
              </a:rPr>
              <a:t>vola</a:t>
            </a:r>
            <a:r>
              <a:rPr lang="en-US" altLang="fr-FR" sz="2000" b="1" dirty="0">
                <a:latin typeface="Times New Roman" pitchFamily="16" charset="0"/>
              </a:rPr>
              <a:t> </a:t>
            </a:r>
            <a:r>
              <a:rPr lang="en-US" altLang="fr-FR" sz="2000" b="1" dirty="0" err="1">
                <a:latin typeface="Times New Roman" pitchFamily="16" charset="0"/>
              </a:rPr>
              <a:t>eo</a:t>
            </a:r>
            <a:r>
              <a:rPr lang="en-US" altLang="fr-FR" sz="2000" b="1" dirty="0">
                <a:latin typeface="Times New Roman" pitchFamily="16" charset="0"/>
              </a:rPr>
              <a:t> </a:t>
            </a:r>
            <a:r>
              <a:rPr lang="en-US" altLang="fr-FR" sz="2000" b="1" dirty="0" err="1">
                <a:latin typeface="Times New Roman" pitchFamily="16" charset="0"/>
              </a:rPr>
              <a:t>ampelatanana</a:t>
            </a:r>
            <a:endParaRPr lang="en-US" altLang="fr-FR" sz="2000" b="1" dirty="0" smtClean="0">
              <a:latin typeface="Times New Roman" pitchFamily="1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itchFamily="1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2" y="3429000"/>
            <a:ext cx="3814676" cy="15258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28999"/>
            <a:ext cx="3024336" cy="19649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26" y="4803133"/>
            <a:ext cx="2744404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NY TANJONA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9424"/>
            <a:ext cx="8003232" cy="819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</a:t>
            </a:r>
            <a:r>
              <a:rPr lang="fr-FR" altLang="fr-FR" dirty="0" err="1">
                <a:latin typeface="Avenir Next" charset="0"/>
              </a:rPr>
              <a:t>Hanatsotra</a:t>
            </a:r>
            <a:r>
              <a:rPr lang="fr-FR" altLang="fr-FR" dirty="0">
                <a:latin typeface="Avenir Next" charset="0"/>
              </a:rPr>
              <a:t> </a:t>
            </a:r>
            <a:r>
              <a:rPr lang="fr-FR" altLang="fr-FR" dirty="0" err="1">
                <a:latin typeface="Avenir Next" charset="0"/>
              </a:rPr>
              <a:t>ny</a:t>
            </a:r>
            <a:r>
              <a:rPr lang="fr-FR" altLang="fr-FR" dirty="0">
                <a:latin typeface="Avenir Next" charset="0"/>
              </a:rPr>
              <a:t> </a:t>
            </a:r>
            <a:r>
              <a:rPr lang="fr-FR" altLang="fr-FR" dirty="0" err="1" smtClean="0">
                <a:latin typeface="Avenir Next" charset="0"/>
              </a:rPr>
              <a:t>fiainana</a:t>
            </a:r>
            <a:r>
              <a:rPr lang="fr-FR" altLang="fr-FR" dirty="0" smtClean="0">
                <a:latin typeface="Avenir Next" charset="0"/>
              </a:rPr>
              <a:t> </a:t>
            </a:r>
            <a:endParaRPr lang="fr-FR" altLang="fr-FR" dirty="0">
              <a:latin typeface="Avenir Next" charset="0"/>
            </a:endParaRPr>
          </a:p>
          <a:p>
            <a:pPr marL="109728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12609"/>
            <a:ext cx="3888432" cy="54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36104"/>
          </a:xfrm>
        </p:spPr>
        <p:txBody>
          <a:bodyPr/>
          <a:lstStyle/>
          <a:p>
            <a:r>
              <a:rPr lang="fr-FR" dirty="0" smtClean="0"/>
              <a:t>FITENY MATETIKA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128674" cy="4896544"/>
          </a:xfrm>
        </p:spPr>
        <p:txBody>
          <a:bodyPr>
            <a:noAutofit/>
          </a:bodyPr>
          <a:lstStyle/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altLang="fr-FR" sz="1600" dirty="0" smtClean="0">
                <a:latin typeface="Avenir Next" charset="0"/>
              </a:rPr>
              <a:t>«</a:t>
            </a:r>
            <a:r>
              <a:rPr lang="fr-FR" altLang="fr-FR" sz="1600" dirty="0">
                <a:latin typeface="Avenir Next" charset="0"/>
              </a:rPr>
              <a:t> </a:t>
            </a:r>
            <a:r>
              <a:rPr lang="fr-FR" altLang="fr-FR" sz="1600" dirty="0" err="1">
                <a:latin typeface="Avenir Next" charset="0"/>
              </a:rPr>
              <a:t>Tsy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manam-potoana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aho</a:t>
            </a:r>
            <a:r>
              <a:rPr lang="fr-FR" altLang="fr-FR" sz="1600" dirty="0">
                <a:latin typeface="Avenir Next" charset="0"/>
              </a:rPr>
              <a:t> </a:t>
            </a:r>
            <a:r>
              <a:rPr lang="fr-FR" altLang="fr-FR" sz="1600" dirty="0" smtClean="0">
                <a:latin typeface="Avenir Next" charset="0"/>
              </a:rPr>
              <a:t>»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fr-FR" altLang="fr-FR" sz="1600" dirty="0">
              <a:latin typeface="Avenir Next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altLang="fr-FR" sz="1600" dirty="0">
                <a:latin typeface="Avenir Next" charset="0"/>
              </a:rPr>
              <a:t>« </a:t>
            </a:r>
            <a:r>
              <a:rPr lang="fr-FR" altLang="fr-FR" sz="1600" dirty="0" err="1">
                <a:latin typeface="Avenir Next" charset="0"/>
              </a:rPr>
              <a:t>Sempotry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ny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fiainana</a:t>
            </a:r>
            <a:r>
              <a:rPr lang="fr-FR" altLang="fr-FR" sz="1600" dirty="0">
                <a:latin typeface="Avenir Next" charset="0"/>
              </a:rPr>
              <a:t> </a:t>
            </a:r>
            <a:r>
              <a:rPr lang="fr-FR" altLang="fr-FR" sz="1600" dirty="0" smtClean="0">
                <a:latin typeface="Avenir Next" charset="0"/>
              </a:rPr>
              <a:t>»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fr-FR" altLang="fr-FR" sz="1600" dirty="0">
              <a:latin typeface="Avenir Next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altLang="fr-FR" sz="1600" dirty="0">
                <a:latin typeface="Avenir Next" charset="0"/>
              </a:rPr>
              <a:t>« </a:t>
            </a:r>
            <a:r>
              <a:rPr lang="fr-FR" altLang="fr-FR" sz="1600" dirty="0" err="1">
                <a:latin typeface="Avenir Next" charset="0"/>
              </a:rPr>
              <a:t>Tsy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afaka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manao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fanatanjahan-tena</a:t>
            </a:r>
            <a:r>
              <a:rPr lang="fr-FR" altLang="fr-FR" sz="1600" dirty="0">
                <a:latin typeface="Avenir Next" charset="0"/>
              </a:rPr>
              <a:t> fa </a:t>
            </a:r>
            <a:r>
              <a:rPr lang="fr-FR" altLang="fr-FR" sz="1600" dirty="0" err="1">
                <a:latin typeface="Avenir Next" charset="0"/>
              </a:rPr>
              <a:t>be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zavatra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sahanina</a:t>
            </a:r>
            <a:r>
              <a:rPr lang="fr-FR" altLang="fr-FR" sz="1600" dirty="0">
                <a:latin typeface="Avenir Next" charset="0"/>
              </a:rPr>
              <a:t> </a:t>
            </a:r>
            <a:r>
              <a:rPr lang="fr-FR" altLang="fr-FR" sz="1600" dirty="0" smtClean="0">
                <a:latin typeface="Avenir Next" charset="0"/>
              </a:rPr>
              <a:t>»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fr-FR" altLang="fr-FR" sz="1600" dirty="0">
              <a:latin typeface="Avenir Next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altLang="fr-FR" sz="1600" dirty="0">
                <a:latin typeface="Avenir Next" charset="0"/>
              </a:rPr>
              <a:t>« </a:t>
            </a:r>
            <a:r>
              <a:rPr lang="fr-FR" altLang="fr-FR" sz="1600" dirty="0" err="1">
                <a:latin typeface="Avenir Next" charset="0"/>
              </a:rPr>
              <a:t>Mbola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betsaka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ny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zavatra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tokony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ataoko</a:t>
            </a:r>
            <a:r>
              <a:rPr lang="fr-FR" altLang="fr-FR" sz="1600" dirty="0">
                <a:latin typeface="Avenir Next" charset="0"/>
              </a:rPr>
              <a:t> </a:t>
            </a:r>
            <a:r>
              <a:rPr lang="fr-FR" altLang="fr-FR" sz="1600" dirty="0" smtClean="0">
                <a:latin typeface="Avenir Next" charset="0"/>
              </a:rPr>
              <a:t>»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fr-FR" altLang="fr-FR" sz="1600" dirty="0">
              <a:latin typeface="Avenir Next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altLang="fr-FR" sz="1600" dirty="0">
                <a:latin typeface="Avenir Next" charset="0"/>
              </a:rPr>
              <a:t>« </a:t>
            </a:r>
            <a:r>
              <a:rPr lang="fr-FR" altLang="fr-FR" sz="1600" dirty="0" err="1">
                <a:latin typeface="Avenir Next" charset="0"/>
              </a:rPr>
              <a:t>Rahoviana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aho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vao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afaka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hanao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an'izany</a:t>
            </a:r>
            <a:r>
              <a:rPr lang="fr-FR" altLang="fr-FR" sz="1600" dirty="0">
                <a:latin typeface="Avenir Next" charset="0"/>
              </a:rPr>
              <a:t> ? </a:t>
            </a:r>
            <a:r>
              <a:rPr lang="fr-FR" altLang="fr-FR" sz="1600" dirty="0" smtClean="0">
                <a:latin typeface="Avenir Next" charset="0"/>
              </a:rPr>
              <a:t>»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fr-FR" altLang="fr-FR" sz="1600" dirty="0">
              <a:latin typeface="Avenir Next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altLang="fr-FR" sz="1600" dirty="0">
                <a:latin typeface="Avenir Next" charset="0"/>
              </a:rPr>
              <a:t>« </a:t>
            </a:r>
            <a:r>
              <a:rPr lang="fr-FR" altLang="fr-FR" sz="1600" dirty="0" err="1">
                <a:latin typeface="Avenir Next" charset="0"/>
              </a:rPr>
              <a:t>Andraso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aloha</a:t>
            </a:r>
            <a:r>
              <a:rPr lang="fr-FR" altLang="fr-FR" sz="1600" dirty="0">
                <a:latin typeface="Avenir Next" charset="0"/>
              </a:rPr>
              <a:t> </a:t>
            </a:r>
            <a:r>
              <a:rPr lang="fr-FR" altLang="fr-FR" sz="1600" dirty="0" smtClean="0">
                <a:latin typeface="Avenir Next" charset="0"/>
              </a:rPr>
              <a:t>»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fr-FR" altLang="fr-FR" sz="1600" dirty="0">
              <a:latin typeface="Avenir Next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altLang="fr-FR" sz="1600" dirty="0">
                <a:latin typeface="Avenir Next" charset="0"/>
              </a:rPr>
              <a:t>« </a:t>
            </a:r>
            <a:r>
              <a:rPr lang="fr-FR" altLang="fr-FR" sz="1600" dirty="0" err="1">
                <a:latin typeface="Avenir Next" charset="0"/>
              </a:rPr>
              <a:t>Tsy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manam-potoana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hilalaovana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miaraka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aminao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aho</a:t>
            </a:r>
            <a:r>
              <a:rPr lang="fr-FR" altLang="fr-FR" sz="1600" dirty="0">
                <a:latin typeface="Avenir Next" charset="0"/>
              </a:rPr>
              <a:t> </a:t>
            </a:r>
            <a:r>
              <a:rPr lang="fr-FR" altLang="fr-FR" sz="1600" dirty="0" smtClean="0">
                <a:latin typeface="Avenir Next" charset="0"/>
              </a:rPr>
              <a:t>»</a:t>
            </a:r>
          </a:p>
          <a:p>
            <a:pPr marL="0" indent="0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fr-FR" altLang="fr-FR" sz="1600" dirty="0">
              <a:latin typeface="Avenir Next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fr-FR" altLang="fr-FR" sz="1600" dirty="0">
                <a:latin typeface="Avenir Next" charset="0"/>
              </a:rPr>
              <a:t>« </a:t>
            </a:r>
            <a:r>
              <a:rPr lang="fr-FR" altLang="fr-FR" sz="1600" dirty="0" err="1">
                <a:latin typeface="Avenir Next" charset="0"/>
              </a:rPr>
              <a:t>Mbola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tokony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hanasa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lamba</a:t>
            </a:r>
            <a:r>
              <a:rPr lang="fr-FR" altLang="fr-FR" sz="1600" dirty="0">
                <a:latin typeface="Avenir Next" charset="0"/>
              </a:rPr>
              <a:t>/</a:t>
            </a:r>
            <a:r>
              <a:rPr lang="fr-FR" altLang="fr-FR" sz="1600" dirty="0" err="1">
                <a:latin typeface="Avenir Next" charset="0"/>
              </a:rPr>
              <a:t>hanadio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trano</a:t>
            </a:r>
            <a:r>
              <a:rPr lang="fr-FR" altLang="fr-FR" sz="1600" dirty="0">
                <a:latin typeface="Avenir Next" charset="0"/>
              </a:rPr>
              <a:t>/</a:t>
            </a:r>
            <a:r>
              <a:rPr lang="fr-FR" altLang="fr-FR" sz="1600" dirty="0" err="1">
                <a:latin typeface="Avenir Next" charset="0"/>
              </a:rPr>
              <a:t>hanasa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vilia</a:t>
            </a:r>
            <a:r>
              <a:rPr lang="fr-FR" altLang="fr-FR" sz="1600" dirty="0">
                <a:latin typeface="Avenir Next" charset="0"/>
              </a:rPr>
              <a:t>/</a:t>
            </a:r>
            <a:r>
              <a:rPr lang="fr-FR" altLang="fr-FR" sz="1600" dirty="0" err="1">
                <a:latin typeface="Avenir Next" charset="0"/>
              </a:rPr>
              <a:t>hampirin-trano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aho</a:t>
            </a:r>
            <a:r>
              <a:rPr lang="fr-FR" altLang="fr-FR" sz="1600" dirty="0">
                <a:latin typeface="Avenir Next" charset="0"/>
              </a:rPr>
              <a:t> fa </a:t>
            </a:r>
            <a:r>
              <a:rPr lang="fr-FR" altLang="fr-FR" sz="1600" dirty="0" err="1">
                <a:latin typeface="Avenir Next" charset="0"/>
              </a:rPr>
              <a:t>rehefa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avy</a:t>
            </a:r>
            <a:r>
              <a:rPr lang="fr-FR" altLang="fr-FR" sz="1600" dirty="0">
                <a:latin typeface="Avenir Next" charset="0"/>
              </a:rPr>
              <a:t> </a:t>
            </a:r>
            <a:r>
              <a:rPr lang="fr-FR" altLang="fr-FR" sz="1600" dirty="0" err="1">
                <a:latin typeface="Avenir Next" charset="0"/>
              </a:rPr>
              <a:t>eo</a:t>
            </a:r>
            <a:r>
              <a:rPr lang="fr-FR" altLang="fr-FR" sz="1600" dirty="0">
                <a:latin typeface="Avenir Next" charset="0"/>
              </a:rPr>
              <a:t> »</a:t>
            </a:r>
          </a:p>
          <a:p>
            <a:pPr marL="109728" indent="0">
              <a:buNone/>
            </a:pP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5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tIns="28224"/>
          <a:lstStyle/>
          <a:p>
            <a:pPr eaLnBrk="1"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altLang="fr-FR" sz="3200"/>
              <a:t> </a:t>
            </a:r>
          </a:p>
        </p:txBody>
      </p:sp>
      <p:sp>
        <p:nvSpPr>
          <p:cNvPr id="5" name="Rectangle 1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503238" y="1768475"/>
            <a:ext cx="9070975" cy="4989513"/>
          </a:xfrm>
          <a:prstGeom prst="rect">
            <a:avLst/>
          </a:prstGeom>
        </p:spPr>
        <p:txBody>
          <a:bodyPr vert="horz" tIns="28224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FR" altLang="fr-FR" sz="3200" smtClean="0"/>
              <a:t> </a:t>
            </a:r>
            <a:endParaRPr lang="fr-FR" altLang="fr-FR" sz="32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485900"/>
            <a:ext cx="59150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fr-FR" altLang="fr-FR" b="1" dirty="0" smtClean="0">
                <a:solidFill>
                  <a:srgbClr val="000000"/>
                </a:solidFill>
                <a:latin typeface="Avenir Next" charset="0"/>
              </a:rPr>
              <a:t>ISA MAHAVARIANA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25112"/>
          </a:xfrm>
        </p:spPr>
        <p:txBody>
          <a:bodyPr/>
          <a:lstStyle/>
          <a:p>
            <a:pPr algn="ctr">
              <a:lnSpc>
                <a:spcPct val="114000"/>
              </a:lnSpc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fr-FR" alt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" charset="0"/>
              </a:rPr>
              <a:t>FIRY NY ISAN'NY ZAVATRA ANANAN'NY AMERIKANA  AO AN-TRANO ?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40968"/>
            <a:ext cx="5240046" cy="32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369</TotalTime>
  <Words>263</Words>
  <Application>Microsoft Office PowerPoint</Application>
  <PresentationFormat>Affichage à l'écran (4:3)</PresentationFormat>
  <Paragraphs>104</Paragraphs>
  <Slides>28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Urbain</vt:lpstr>
      <vt:lpstr>Présentation PowerPoint</vt:lpstr>
      <vt:lpstr>Présentation PowerPoint</vt:lpstr>
      <vt:lpstr>RENY MINIMALISTE</vt:lpstr>
      <vt:lpstr>PUBLICITE</vt:lpstr>
      <vt:lpstr>NY VOKATRA</vt:lpstr>
      <vt:lpstr>NY TANJONA</vt:lpstr>
      <vt:lpstr>FITENY MATETIKA</vt:lpstr>
      <vt:lpstr>Présentation PowerPoint</vt:lpstr>
      <vt:lpstr>ISA MAHAVARIANA</vt:lpstr>
      <vt:lpstr>300 000</vt:lpstr>
      <vt:lpstr>VISUALISATION</vt:lpstr>
      <vt:lpstr>Présentation PowerPoint</vt:lpstr>
      <vt:lpstr>Présentation PowerPoint</vt:lpstr>
      <vt:lpstr>Présentation PowerPoint</vt:lpstr>
      <vt:lpstr>159 ANDRO</vt:lpstr>
      <vt:lpstr>Présentation PowerPoint</vt:lpstr>
      <vt:lpstr>Réduire les dépenses</vt:lpstr>
      <vt:lpstr>Ohabolana 24 : 6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</dc:creator>
  <cp:lastModifiedBy>Aline</cp:lastModifiedBy>
  <cp:revision>36</cp:revision>
  <dcterms:created xsi:type="dcterms:W3CDTF">2019-03-09T05:57:15Z</dcterms:created>
  <dcterms:modified xsi:type="dcterms:W3CDTF">2019-03-11T17:12:48Z</dcterms:modified>
</cp:coreProperties>
</file>